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-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71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07.07.2022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jpe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Repetitorium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406403"/>
              </p:ext>
            </p:extLst>
          </p:nvPr>
        </p:nvGraphicFramePr>
        <p:xfrm>
          <a:off x="318294" y="835534"/>
          <a:ext cx="7988219" cy="427482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14.4.2022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21.4.2022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28.4.2022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05.5.2022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12.5.2022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Linguistische Karten I, Drucklayout, CSV 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(6)    Digitalisierung und Kartierung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26.5.2022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Fällt aus (Feiertag)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02.06.2022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Rasterrechner, Einführung in die Fernerkundung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09.06.2022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(8)    Projektionen (ausgefallen)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16.06.2022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Fällt aus (Feiertag)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526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23.06.2022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(8)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61387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30.06.2022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Freies Arbeiten – Sprechstunde nach Vereinbarung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426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07.07.2022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(9)    Repetitorium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47109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14.07.2022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(10)   Vergabe der Prüfungsleitung, Repetitorium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18786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15.09.2022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Abgabe Prüfungsleitung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8328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C1DD42C-33A3-4839-8F14-BF712C28A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" y="2236043"/>
            <a:ext cx="7810500" cy="38917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2DDF3DC-060F-4B11-8BCC-060C25B74E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087" y="1119668"/>
            <a:ext cx="3999985" cy="32945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CDF6D8-D88F-432C-8267-551EE7967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723" y="3172585"/>
            <a:ext cx="3807153" cy="269225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(9) Repetitorium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Probleme? Fragen?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054962-B54D-47EB-9D7F-67DC7B6844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312" y="1367758"/>
            <a:ext cx="2698488" cy="31345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4DFC9A-92DC-4AA2-82F2-6F6639AA49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13" y="1569118"/>
            <a:ext cx="2470655" cy="24774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6B327F-8540-40F3-A08A-B305A28AAC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080" y="4967052"/>
            <a:ext cx="2197635" cy="15540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5AE445-C574-4083-BC16-83913A3511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6" y="5108821"/>
            <a:ext cx="1997157" cy="14123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3B5462D-E0EE-4543-95EF-B35646A655C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842" y="4845849"/>
            <a:ext cx="3317856" cy="2563798"/>
          </a:xfrm>
          <a:prstGeom prst="rect">
            <a:avLst/>
          </a:prstGeom>
        </p:spPr>
      </p:pic>
      <p:pic>
        <p:nvPicPr>
          <p:cNvPr id="20" name="Picture 5" descr="mercatorprojektion">
            <a:extLst>
              <a:ext uri="{FF2B5EF4-FFF2-40B4-BE49-F238E27FC236}">
                <a16:creationId xmlns:a16="http://schemas.microsoft.com/office/drawing/2014/main" id="{02603D68-4A89-4C64-91DE-1E5918C10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2" t="3143" r="4399" b="7523"/>
          <a:stretch>
            <a:fillRect/>
          </a:stretch>
        </p:blipFill>
        <p:spPr bwMode="auto">
          <a:xfrm>
            <a:off x="7457364" y="5808578"/>
            <a:ext cx="1185114" cy="96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E:\Abbildungen Lehrbuch Geographie\abbildungen\kap-6\06_06_04.jpg">
            <a:extLst>
              <a:ext uri="{FF2B5EF4-FFF2-40B4-BE49-F238E27FC236}">
                <a16:creationId xmlns:a16="http://schemas.microsoft.com/office/drawing/2014/main" id="{E098EB24-F0FC-459B-A59E-1240BC35D3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85"/>
          <a:stretch/>
        </p:blipFill>
        <p:spPr bwMode="auto">
          <a:xfrm>
            <a:off x="8038870" y="4625869"/>
            <a:ext cx="758147" cy="103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0385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138</Words>
  <Application>Microsoft Office PowerPoint</Application>
  <PresentationFormat>On-screen Show (4:3)</PresentationFormat>
  <Paragraphs>37</Paragraphs>
  <Slides>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09_germanistik</vt:lpstr>
      <vt:lpstr>Image</vt:lpstr>
      <vt:lpstr>Einführung in die Computerkartographie SS 2022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122</cp:revision>
  <dcterms:created xsi:type="dcterms:W3CDTF">2022-02-21T14:57:57Z</dcterms:created>
  <dcterms:modified xsi:type="dcterms:W3CDTF">2022-07-07T11:57:35Z</dcterms:modified>
</cp:coreProperties>
</file>

<file path=docProps/thumbnail.jpeg>
</file>